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  <Override PartName="/ppt/authors.xml" ContentType="application/vnd.ms-powerpoint.author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6" r:id="rId4"/>
  </p:sldMasterIdLst>
  <p:notesMasterIdLst>
    <p:notesMasterId r:id="rId15"/>
  </p:notesMasterIdLst>
  <p:handoutMasterIdLst>
    <p:handoutMasterId r:id="rId16"/>
  </p:handoutMasterIdLst>
  <p:sldIdLst>
    <p:sldId id="314" r:id="rId5"/>
    <p:sldId id="315" r:id="rId6"/>
    <p:sldId id="320" r:id="rId7"/>
    <p:sldId id="321" r:id="rId8"/>
    <p:sldId id="316" r:id="rId9"/>
    <p:sldId id="317" r:id="rId10"/>
    <p:sldId id="318" r:id="rId11"/>
    <p:sldId id="319" r:id="rId12"/>
    <p:sldId id="322" r:id="rId13"/>
    <p:sldId id="309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36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E6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965" autoAdjust="0"/>
    <p:restoredTop sz="96374" autoAdjust="0"/>
  </p:normalViewPr>
  <p:slideViewPr>
    <p:cSldViewPr snapToGrid="0">
      <p:cViewPr varScale="1">
        <p:scale>
          <a:sx n="114" d="100"/>
          <a:sy n="114" d="100"/>
        </p:scale>
        <p:origin x="762" y="114"/>
      </p:cViewPr>
      <p:guideLst>
        <p:guide orient="horz" pos="3360"/>
        <p:guide pos="3840"/>
      </p:guideLst>
    </p:cSldViewPr>
  </p:slideViewPr>
  <p:outlineViewPr>
    <p:cViewPr>
      <p:scale>
        <a:sx n="33" d="100"/>
        <a:sy n="33" d="100"/>
      </p:scale>
      <p:origin x="0" y="-12672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3480" y="55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8/10/relationships/authors" Target="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3F6ED8B-CF52-4A64-BACC-61D9C1041E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7022B2-02C5-4E03-99BC-0BA3C57AC49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52A77B-D33C-49B3-A83C-450AA2ED72B3}" type="datetimeFigureOut">
              <a:rPr lang="en-US" smtClean="0"/>
              <a:t>12/18/2024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3FEE8C-8D38-4F2A-950E-071C6823E27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567A6D-959B-4552-AB8D-4CCA819CAA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F9A36D-7FAC-478F-9944-F324014F6FD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246769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8D8F9A-F5CB-4EF8-A859-ED5E107B9763}" type="datetimeFigureOut">
              <a:rPr lang="en-US" smtClean="0"/>
              <a:t>12/18/2024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B9A9E5-4F7F-4A7D-9DE1-89923232926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77831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91378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99665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4.svg"/><Relationship Id="rId4" Type="http://schemas.openxmlformats.org/officeDocument/2006/relationships/image" Target="../media/image15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74996-9779-1D0F-B5C6-7FE85FFF1E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773681"/>
            <a:ext cx="5674360" cy="3200400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96B97173-A601-1D66-1651-4FE0D76A0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454" t="1728"/>
          <a:stretch/>
        </p:blipFill>
        <p:spPr>
          <a:xfrm>
            <a:off x="-1" y="0"/>
            <a:ext cx="8264995" cy="5320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8473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Tab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BE5D17C7-3503-7305-8191-20863B7388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55824" b="26760"/>
          <a:stretch/>
        </p:blipFill>
        <p:spPr>
          <a:xfrm>
            <a:off x="9229725" y="1835240"/>
            <a:ext cx="2962275" cy="502276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76E1AE6-3E01-1CBD-CAEC-11056D00AD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43413" y="1835240"/>
            <a:ext cx="7000875" cy="42798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90E28F03-2149-7C50-779B-6A2D8D789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60903" r="75060" b="10347"/>
          <a:stretch/>
        </p:blipFill>
        <p:spPr>
          <a:xfrm rot="16200000">
            <a:off x="149650" y="-149653"/>
            <a:ext cx="1672375" cy="1971675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CA4CAE4E-4252-8471-C50B-1DD5AFBFEC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9" y="365125"/>
            <a:ext cx="10363202" cy="1603462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E493CE42-5465-91AC-A1F4-A4821AE37A9C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3299013" cy="391491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 b="0"/>
            </a:lvl1pPr>
            <a:lvl2pPr>
              <a:spcBef>
                <a:spcPts val="0"/>
              </a:spcBef>
              <a:spcAft>
                <a:spcPts val="1200"/>
              </a:spcAft>
              <a:defRPr sz="1800" b="0"/>
            </a:lvl2pPr>
            <a:lvl3pPr>
              <a:spcBef>
                <a:spcPts val="0"/>
              </a:spcBef>
              <a:spcAft>
                <a:spcPts val="1200"/>
              </a:spcAft>
              <a:defRPr sz="1600" b="0"/>
            </a:lvl3pPr>
            <a:lvl4pPr>
              <a:spcBef>
                <a:spcPts val="0"/>
              </a:spcBef>
              <a:spcAft>
                <a:spcPts val="1200"/>
              </a:spcAft>
              <a:defRPr sz="1400" b="0"/>
            </a:lvl4pPr>
            <a:lvl5pPr>
              <a:spcBef>
                <a:spcPts val="0"/>
              </a:spcBef>
              <a:spcAft>
                <a:spcPts val="1200"/>
              </a:spcAft>
              <a:defRPr sz="1400" b="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able Placeholder 12">
            <a:extLst>
              <a:ext uri="{FF2B5EF4-FFF2-40B4-BE49-F238E27FC236}">
                <a16:creationId xmlns:a16="http://schemas.microsoft.com/office/drawing/2014/main" id="{156A00B1-F3E3-B7FF-58F4-61DE3EF07C07}"/>
              </a:ext>
            </a:extLst>
          </p:cNvPr>
          <p:cNvSpPr>
            <a:spLocks noGrp="1"/>
          </p:cNvSpPr>
          <p:nvPr>
            <p:ph type="tbl" sz="quarter" idx="11" hasCustomPrompt="1"/>
          </p:nvPr>
        </p:nvSpPr>
        <p:spPr>
          <a:xfrm>
            <a:off x="4602163" y="2017713"/>
            <a:ext cx="6675437" cy="3932237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 dirty="0"/>
              <a:t>Click icon to insert table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62149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13A42171-0D82-07BF-4667-498861CC2A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883" t="34408" r="46636" b="1"/>
          <a:stretch/>
        </p:blipFill>
        <p:spPr>
          <a:xfrm flipH="1" flipV="1">
            <a:off x="10506072" y="3984078"/>
            <a:ext cx="1685928" cy="2873921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13C71A0D-EE6D-54C4-71DE-04BE285580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718" t="47145" r="39389" b="8754"/>
          <a:stretch/>
        </p:blipFill>
        <p:spPr>
          <a:xfrm rot="5400000" flipV="1">
            <a:off x="9781526" y="-311511"/>
            <a:ext cx="2098964" cy="2721985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3F82FA92-501B-5A05-E15F-2FB9BCEBE3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1990" y="434225"/>
            <a:ext cx="9524998" cy="1499627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B463EEE0-BE31-122C-586C-8BA8D90371E6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6257366" cy="391491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spcAft>
                <a:spcPts val="1200"/>
              </a:spcAft>
              <a:buNone/>
              <a:defRPr sz="2000" b="0"/>
            </a:lvl1pPr>
            <a:lvl2pPr marL="228600">
              <a:spcBef>
                <a:spcPts val="0"/>
              </a:spcBef>
              <a:spcAft>
                <a:spcPts val="1200"/>
              </a:spcAft>
              <a:defRPr sz="2000" b="0"/>
            </a:lvl2pPr>
            <a:lvl3pPr marL="685800">
              <a:spcBef>
                <a:spcPts val="0"/>
              </a:spcBef>
              <a:spcAft>
                <a:spcPts val="1200"/>
              </a:spcAft>
              <a:defRPr sz="1800" b="0"/>
            </a:lvl3pPr>
            <a:lvl4pPr marL="914400">
              <a:spcBef>
                <a:spcPts val="0"/>
              </a:spcBef>
              <a:spcAft>
                <a:spcPts val="1200"/>
              </a:spcAft>
              <a:defRPr sz="1600" b="0"/>
            </a:lvl4pPr>
            <a:lvl5pPr marL="1143000">
              <a:spcBef>
                <a:spcPts val="0"/>
              </a:spcBef>
              <a:spcAft>
                <a:spcPts val="1200"/>
              </a:spcAft>
              <a:defRPr sz="1600" b="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52C157D5-2C68-BA6A-033B-A4CC016CA68F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7967475" y="2018119"/>
            <a:ext cx="2449514" cy="3931919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 b="1"/>
            </a:lvl1pPr>
            <a:lvl2pPr marL="411480">
              <a:spcBef>
                <a:spcPts val="0"/>
              </a:spcBef>
              <a:spcAft>
                <a:spcPts val="1200"/>
              </a:spcAft>
              <a:defRPr sz="1800" b="1"/>
            </a:lvl2pPr>
            <a:lvl3pPr marL="502920">
              <a:spcBef>
                <a:spcPts val="0"/>
              </a:spcBef>
              <a:spcAft>
                <a:spcPts val="1200"/>
              </a:spcAft>
              <a:defRPr sz="1600" b="1"/>
            </a:lvl3pPr>
            <a:lvl4pPr marL="594360">
              <a:spcBef>
                <a:spcPts val="0"/>
              </a:spcBef>
              <a:spcAft>
                <a:spcPts val="1200"/>
              </a:spcAft>
              <a:defRPr sz="1400" b="1"/>
            </a:lvl4pPr>
            <a:lvl5pPr marL="685800">
              <a:spcBef>
                <a:spcPts val="0"/>
              </a:spcBef>
              <a:spcAft>
                <a:spcPts val="1200"/>
              </a:spcAft>
              <a:defRPr sz="1400" b="1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98423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15CC9A46-E0E7-B31D-3E27-6F4303A45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883" t="18052" r="46636"/>
          <a:stretch/>
        </p:blipFill>
        <p:spPr>
          <a:xfrm rot="16200000" flipH="1" flipV="1">
            <a:off x="9553763" y="-952310"/>
            <a:ext cx="1685928" cy="3590547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767669DC-4C7F-9B50-FCC0-F2AF5B2A95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3545" y="584477"/>
            <a:ext cx="10354052" cy="1209765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Table Placeholder 8">
            <a:extLst>
              <a:ext uri="{FF2B5EF4-FFF2-40B4-BE49-F238E27FC236}">
                <a16:creationId xmlns:a16="http://schemas.microsoft.com/office/drawing/2014/main" id="{BEF581C2-7562-2E21-E6DD-20AEFC43AABC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923545" y="2009775"/>
            <a:ext cx="10354052" cy="3931920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en-US" dirty="0"/>
              <a:t>Click icon to add table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3842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3A3E8B6-2BD8-19E0-7F51-7A25EF836F8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1515" y="374090"/>
            <a:ext cx="5057104" cy="3624984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1F96043-F6A4-F581-7DB8-96138F0E401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1514" y="4172989"/>
            <a:ext cx="5057103" cy="2519363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000" baseline="0">
                <a:solidFill>
                  <a:schemeClr val="bg1"/>
                </a:solidFill>
              </a:defRPr>
            </a:lvl1pPr>
            <a:lvl2pPr marL="742950" indent="-285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aseline="0">
                <a:solidFill>
                  <a:schemeClr val="bg1"/>
                </a:solidFill>
              </a:defRPr>
            </a:lvl2pPr>
            <a:lvl3pPr marL="1200150" indent="-285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baseline="0">
                <a:solidFill>
                  <a:schemeClr val="bg1"/>
                </a:solidFill>
              </a:defRPr>
            </a:lvl3pPr>
            <a:lvl4pPr marL="1657350" indent="-285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baseline="0">
                <a:solidFill>
                  <a:schemeClr val="bg1"/>
                </a:solidFill>
              </a:defRPr>
            </a:lvl4pPr>
            <a:lvl5pPr marL="2000250" indent="-1714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20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C805DE67-EFB0-F6F3-6C08-2FE90284C3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151" r="18577"/>
          <a:stretch/>
        </p:blipFill>
        <p:spPr>
          <a:xfrm flipH="1">
            <a:off x="0" y="0"/>
            <a:ext cx="51816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3470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0DFB311A-EAAD-7656-C753-E8C7399485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4533" t="18691" r="1" b="-131"/>
          <a:stretch/>
        </p:blipFill>
        <p:spPr>
          <a:xfrm rot="5400000">
            <a:off x="7851419" y="-1244552"/>
            <a:ext cx="3096029" cy="5585137"/>
          </a:xfrm>
          <a:custGeom>
            <a:avLst/>
            <a:gdLst>
              <a:gd name="connsiteX0" fmla="*/ 0 w 1756624"/>
              <a:gd name="connsiteY0" fmla="*/ 0 h 6858000"/>
              <a:gd name="connsiteX1" fmla="*/ 1756624 w 1756624"/>
              <a:gd name="connsiteY1" fmla="*/ 0 h 6858000"/>
              <a:gd name="connsiteX2" fmla="*/ 1756624 w 1756624"/>
              <a:gd name="connsiteY2" fmla="*/ 6858000 h 6858000"/>
              <a:gd name="connsiteX3" fmla="*/ 0 w 175662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56624" h="6858000">
                <a:moveTo>
                  <a:pt x="0" y="0"/>
                </a:moveTo>
                <a:lnTo>
                  <a:pt x="1756624" y="0"/>
                </a:lnTo>
                <a:lnTo>
                  <a:pt x="17566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1612F0DE-D367-10BB-1F71-60AA6527CA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4151" r="18577"/>
          <a:stretch/>
        </p:blipFill>
        <p:spPr>
          <a:xfrm>
            <a:off x="7010400" y="0"/>
            <a:ext cx="51816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F4F5799-FC34-2F2D-D11E-9B472CAF06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315533"/>
            <a:ext cx="5181600" cy="237686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575025C-084B-CD7A-F546-0E13BA13CFEF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400" y="2844800"/>
            <a:ext cx="5181600" cy="3128963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buNone/>
              <a:defRPr sz="2000"/>
            </a:lvl1pPr>
            <a:lvl2pPr>
              <a:lnSpc>
                <a:spcPct val="120000"/>
              </a:lnSpc>
              <a:defRPr sz="1800"/>
            </a:lvl2pPr>
            <a:lvl3pPr>
              <a:lnSpc>
                <a:spcPct val="120000"/>
              </a:lnSpc>
              <a:defRPr sz="1600"/>
            </a:lvl3pPr>
            <a:lvl4pPr>
              <a:lnSpc>
                <a:spcPct val="120000"/>
              </a:lnSpc>
              <a:defRPr sz="1400"/>
            </a:lvl4pPr>
            <a:lvl5pPr>
              <a:lnSpc>
                <a:spcPct val="120000"/>
              </a:lnSpc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87509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B5DE041D-A3BF-94FF-029C-719D4DADA2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3300" t="13815"/>
          <a:stretch/>
        </p:blipFill>
        <p:spPr>
          <a:xfrm>
            <a:off x="0" y="-1"/>
            <a:ext cx="4239206" cy="377619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EE605D-0584-F71C-A97D-B672F13E39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2580640"/>
            <a:ext cx="5181600" cy="3368819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59AF635C-89E6-F6EF-FA6A-417A9A84BF4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085840" y="-10159"/>
            <a:ext cx="6116320" cy="6868160"/>
          </a:xfrm>
          <a:custGeom>
            <a:avLst/>
            <a:gdLst>
              <a:gd name="connsiteX0" fmla="*/ 0 w 6116320"/>
              <a:gd name="connsiteY0" fmla="*/ 0 h 6880225"/>
              <a:gd name="connsiteX1" fmla="*/ 6116320 w 6116320"/>
              <a:gd name="connsiteY1" fmla="*/ 0 h 6880225"/>
              <a:gd name="connsiteX2" fmla="*/ 6116320 w 6116320"/>
              <a:gd name="connsiteY2" fmla="*/ 6880225 h 6880225"/>
              <a:gd name="connsiteX3" fmla="*/ 0 w 6116320"/>
              <a:gd name="connsiteY3" fmla="*/ 6880225 h 6880225"/>
              <a:gd name="connsiteX4" fmla="*/ 0 w 6116320"/>
              <a:gd name="connsiteY4" fmla="*/ 0 h 6880225"/>
              <a:gd name="connsiteX0" fmla="*/ 0 w 6116320"/>
              <a:gd name="connsiteY0" fmla="*/ 0 h 6880225"/>
              <a:gd name="connsiteX1" fmla="*/ 6116320 w 6116320"/>
              <a:gd name="connsiteY1" fmla="*/ 0 h 6880225"/>
              <a:gd name="connsiteX2" fmla="*/ 6116320 w 6116320"/>
              <a:gd name="connsiteY2" fmla="*/ 6880225 h 6880225"/>
              <a:gd name="connsiteX3" fmla="*/ 2052320 w 6116320"/>
              <a:gd name="connsiteY3" fmla="*/ 6880225 h 6880225"/>
              <a:gd name="connsiteX4" fmla="*/ 0 w 6116320"/>
              <a:gd name="connsiteY4" fmla="*/ 0 h 6880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16320" h="6880225">
                <a:moveTo>
                  <a:pt x="0" y="0"/>
                </a:moveTo>
                <a:lnTo>
                  <a:pt x="6116320" y="0"/>
                </a:lnTo>
                <a:lnTo>
                  <a:pt x="6116320" y="6880225"/>
                </a:lnTo>
                <a:lnTo>
                  <a:pt x="2052320" y="6880225"/>
                </a:lnTo>
                <a:lnTo>
                  <a:pt x="0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</p:spTree>
    <p:extLst>
      <p:ext uri="{BB962C8B-B14F-4D97-AF65-F5344CB8AC3E}">
        <p14:creationId xmlns:p14="http://schemas.microsoft.com/office/powerpoint/2010/main" val="7367892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2B74EE53-DB22-C27E-074F-A7129585FE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158" t="-5374" b="78533"/>
          <a:stretch/>
        </p:blipFill>
        <p:spPr>
          <a:xfrm rot="10800000">
            <a:off x="6324600" y="0"/>
            <a:ext cx="5867400" cy="16473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78AEF0C-FA4B-8C23-0132-5529EC244F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26480" y="1310639"/>
            <a:ext cx="4805997" cy="2689629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B3DD4867-9B0B-647C-1F78-5E50BF30F08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-10160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405384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405384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FF4D65D-965A-5E86-4D91-C72D1D03A8B9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126163" y="4172990"/>
            <a:ext cx="4805997" cy="2389736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63656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04C9F686-E069-3B60-9625-01EE6A41D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5239"/>
          <a:stretch/>
        </p:blipFill>
        <p:spPr>
          <a:xfrm flipH="1">
            <a:off x="9135414" y="0"/>
            <a:ext cx="3056586" cy="6858000"/>
          </a:xfrm>
          <a:custGeom>
            <a:avLst/>
            <a:gdLst>
              <a:gd name="connsiteX0" fmla="*/ 4284372 w 4284372"/>
              <a:gd name="connsiteY0" fmla="*/ 0 h 6858000"/>
              <a:gd name="connsiteX1" fmla="*/ 0 w 4284372"/>
              <a:gd name="connsiteY1" fmla="*/ 0 h 6858000"/>
              <a:gd name="connsiteX2" fmla="*/ 0 w 4284372"/>
              <a:gd name="connsiteY2" fmla="*/ 6858000 h 6858000"/>
              <a:gd name="connsiteX3" fmla="*/ 4284372 w 428437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84372" h="6858000">
                <a:moveTo>
                  <a:pt x="4284372" y="0"/>
                </a:moveTo>
                <a:lnTo>
                  <a:pt x="0" y="0"/>
                </a:lnTo>
                <a:lnTo>
                  <a:pt x="0" y="6858000"/>
                </a:lnTo>
                <a:lnTo>
                  <a:pt x="4284372" y="6858000"/>
                </a:lnTo>
                <a:close/>
              </a:path>
            </a:pathLst>
          </a:cu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6D7227F9-50F9-820B-69B7-924C02120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b="2330"/>
          <a:stretch/>
        </p:blipFill>
        <p:spPr>
          <a:xfrm>
            <a:off x="7810500" y="3025140"/>
            <a:ext cx="4381500" cy="38328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48D1E69-316E-A8E1-7ADA-040A0E4907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9" y="365125"/>
            <a:ext cx="7273637" cy="1646555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1069CA0-E0AB-99C6-10DB-13AAC019DD7D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11363"/>
            <a:ext cx="7273638" cy="4155757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6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52138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left Image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4589277D-BC14-E7E0-5822-5575F563E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8039100" y="228600"/>
            <a:ext cx="4381500" cy="39243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FDB1BDE-C8F3-ACC0-740B-CBD812877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375285"/>
            <a:ext cx="4896678" cy="3624984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128597A3-47D0-F393-55D9-07FFD951F39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586 w 6096586"/>
              <a:gd name="connsiteY0" fmla="*/ 0 h 6858000"/>
              <a:gd name="connsiteX1" fmla="*/ 4054426 w 6096586"/>
              <a:gd name="connsiteY1" fmla="*/ 0 h 6858000"/>
              <a:gd name="connsiteX2" fmla="*/ 6096586 w 6096586"/>
              <a:gd name="connsiteY2" fmla="*/ 6858000 h 6858000"/>
              <a:gd name="connsiteX3" fmla="*/ 586 w 6096586"/>
              <a:gd name="connsiteY3" fmla="*/ 6858000 h 6858000"/>
              <a:gd name="connsiteX4" fmla="*/ 586 w 6096586"/>
              <a:gd name="connsiteY4" fmla="*/ 3669792 h 6858000"/>
              <a:gd name="connsiteX5" fmla="*/ 586 w 6096586"/>
              <a:gd name="connsiteY5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950976 w 6096000"/>
              <a:gd name="connsiteY3" fmla="*/ 6858000 h 6858000"/>
              <a:gd name="connsiteX4" fmla="*/ 0 w 6096000"/>
              <a:gd name="connsiteY4" fmla="*/ 3669792 h 6858000"/>
              <a:gd name="connsiteX5" fmla="*/ 0 w 6096000"/>
              <a:gd name="connsiteY5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950976 w 6096000"/>
              <a:gd name="connsiteY3" fmla="*/ 6858000 h 6858000"/>
              <a:gd name="connsiteX4" fmla="*/ 0 w 6096000"/>
              <a:gd name="connsiteY4" fmla="*/ 3669792 h 6858000"/>
              <a:gd name="connsiteX5" fmla="*/ 0 w 6096000"/>
              <a:gd name="connsiteY5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950976 w 6096000"/>
              <a:gd name="connsiteY3" fmla="*/ 6858000 h 6858000"/>
              <a:gd name="connsiteX4" fmla="*/ 0 w 6096000"/>
              <a:gd name="connsiteY4" fmla="*/ 3669792 h 6858000"/>
              <a:gd name="connsiteX5" fmla="*/ 0 w 6096000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4053840" y="0"/>
                </a:lnTo>
                <a:lnTo>
                  <a:pt x="6096000" y="6858000"/>
                </a:lnTo>
                <a:lnTo>
                  <a:pt x="950976" y="6858000"/>
                </a:lnTo>
                <a:lnTo>
                  <a:pt x="0" y="3669792"/>
                </a:lnTo>
                <a:lnTo>
                  <a:pt x="0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9" name="Content Placeholder 10">
            <a:extLst>
              <a:ext uri="{FF2B5EF4-FFF2-40B4-BE49-F238E27FC236}">
                <a16:creationId xmlns:a16="http://schemas.microsoft.com/office/drawing/2014/main" id="{4BF260CE-C6E3-AE7A-DB8E-A72A1CF5B54E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096000" y="4172990"/>
            <a:ext cx="4896677" cy="2309726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spcAft>
                <a:spcPts val="1200"/>
              </a:spcAft>
              <a:buNone/>
              <a:defRPr sz="2000">
                <a:solidFill>
                  <a:schemeClr val="bg1"/>
                </a:solidFill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2pPr>
            <a:lvl3pPr marL="12001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4pPr>
            <a:lvl5pPr marL="21145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891114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6E20435-B9A5-359D-133D-5D3EED409C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55" t="41988" r="53993" b="33420"/>
          <a:stretch/>
        </p:blipFill>
        <p:spPr>
          <a:xfrm rot="10800000">
            <a:off x="9198864" y="-5"/>
            <a:ext cx="2993136" cy="1517907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7B99CAE4-AA9B-52BA-7DE8-8245CE705D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5445" t="24819" r="46503"/>
          <a:stretch/>
        </p:blipFill>
        <p:spPr>
          <a:xfrm rot="16200000">
            <a:off x="961221" y="4525179"/>
            <a:ext cx="1371600" cy="3294042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28DFE681-710B-6FE5-B8E0-3BC9DB9F12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9" y="365125"/>
            <a:ext cx="10363201" cy="1629601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3FE383D3-6A16-1891-FF52-470B26B94042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4992709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6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74B5EB04-CA6E-7417-56DF-A55B21E94B74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284891" y="2022250"/>
            <a:ext cx="4992709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6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77926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A783FA55-EF1D-66CF-8FD5-29086D71E6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81" t="40714" r="61027" b="44471"/>
          <a:stretch/>
        </p:blipFill>
        <p:spPr>
          <a:xfrm rot="10800000" flipV="1">
            <a:off x="-26830" y="5950040"/>
            <a:ext cx="2513521" cy="9144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542CEFED-8DE0-0155-A5B6-A44051A6D0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8883" t="18052" r="46636"/>
          <a:stretch/>
        </p:blipFill>
        <p:spPr>
          <a:xfrm rot="16200000" flipH="1" flipV="1">
            <a:off x="9553763" y="-952310"/>
            <a:ext cx="1685928" cy="3590547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57FC493E-284F-ADBA-D92D-883CAB13AD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8" y="365125"/>
            <a:ext cx="10439401" cy="1617017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B8B2035-4AA9-D25E-9F15-3ED36F734D1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3310129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 b="1"/>
            </a:lvl1pPr>
            <a:lvl2pPr>
              <a:spcBef>
                <a:spcPts val="0"/>
              </a:spcBef>
              <a:spcAft>
                <a:spcPts val="1200"/>
              </a:spcAft>
              <a:defRPr sz="1800" b="1"/>
            </a:lvl2pPr>
            <a:lvl3pPr>
              <a:spcBef>
                <a:spcPts val="0"/>
              </a:spcBef>
              <a:spcAft>
                <a:spcPts val="1200"/>
              </a:spcAft>
              <a:defRPr sz="1600" b="1"/>
            </a:lvl3pPr>
            <a:lvl4pPr>
              <a:spcBef>
                <a:spcPts val="0"/>
              </a:spcBef>
              <a:spcAft>
                <a:spcPts val="1200"/>
              </a:spcAft>
              <a:defRPr sz="1400" b="1"/>
            </a:lvl4pPr>
            <a:lvl5pPr>
              <a:spcBef>
                <a:spcPts val="0"/>
              </a:spcBef>
              <a:spcAft>
                <a:spcPts val="1200"/>
              </a:spcAft>
              <a:defRPr sz="1400" b="1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6A694422-6B3E-3D80-AC41-FD1CED52ACAB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602310" y="2018120"/>
            <a:ext cx="6751489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6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28138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right Ima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48DBD2A1-633E-7A22-751B-5CEFCA93F2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7703" t="485" b="67543"/>
          <a:stretch/>
        </p:blipFill>
        <p:spPr>
          <a:xfrm rot="5400000">
            <a:off x="-115162" y="115164"/>
            <a:ext cx="1895058" cy="1664735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3E7BF4D0-D641-9859-157D-B9094EF3DA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6385" y="446313"/>
            <a:ext cx="5179615" cy="1448747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10">
            <a:extLst>
              <a:ext uri="{FF2B5EF4-FFF2-40B4-BE49-F238E27FC236}">
                <a16:creationId xmlns:a16="http://schemas.microsoft.com/office/drawing/2014/main" id="{115AE488-757F-4C5A-7733-85C1D1EA98D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5181600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 b="0"/>
            </a:lvl1pPr>
            <a:lvl2pPr>
              <a:spcBef>
                <a:spcPts val="0"/>
              </a:spcBef>
              <a:spcAft>
                <a:spcPts val="1200"/>
              </a:spcAft>
              <a:defRPr sz="1800" b="0"/>
            </a:lvl2pPr>
            <a:lvl3pPr>
              <a:spcBef>
                <a:spcPts val="0"/>
              </a:spcBef>
              <a:spcAft>
                <a:spcPts val="1200"/>
              </a:spcAft>
              <a:defRPr sz="1600" b="0"/>
            </a:lvl3pPr>
            <a:lvl4pPr>
              <a:spcBef>
                <a:spcPts val="0"/>
              </a:spcBef>
              <a:spcAft>
                <a:spcPts val="1200"/>
              </a:spcAft>
              <a:defRPr sz="1400" b="0"/>
            </a:lvl4pPr>
            <a:lvl5pPr>
              <a:spcBef>
                <a:spcPts val="0"/>
              </a:spcBef>
              <a:spcAft>
                <a:spcPts val="1200"/>
              </a:spcAft>
              <a:defRPr sz="1400" b="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39DD264F-42B5-DBB0-9839-DB4C6827ED7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76950" y="0"/>
            <a:ext cx="6115050" cy="6868886"/>
          </a:xfrm>
          <a:custGeom>
            <a:avLst/>
            <a:gdLst>
              <a:gd name="connsiteX0" fmla="*/ 0 w 6115050"/>
              <a:gd name="connsiteY0" fmla="*/ 0 h 6858000"/>
              <a:gd name="connsiteX1" fmla="*/ 6115050 w 6115050"/>
              <a:gd name="connsiteY1" fmla="*/ 0 h 6858000"/>
              <a:gd name="connsiteX2" fmla="*/ 6115050 w 6115050"/>
              <a:gd name="connsiteY2" fmla="*/ 6858000 h 6858000"/>
              <a:gd name="connsiteX3" fmla="*/ 0 w 6115050"/>
              <a:gd name="connsiteY3" fmla="*/ 6858000 h 6858000"/>
              <a:gd name="connsiteX4" fmla="*/ 0 w 6115050"/>
              <a:gd name="connsiteY4" fmla="*/ 0 h 6858000"/>
              <a:gd name="connsiteX0" fmla="*/ 2024742 w 6115050"/>
              <a:gd name="connsiteY0" fmla="*/ 0 h 6858000"/>
              <a:gd name="connsiteX1" fmla="*/ 6115050 w 6115050"/>
              <a:gd name="connsiteY1" fmla="*/ 0 h 6858000"/>
              <a:gd name="connsiteX2" fmla="*/ 6115050 w 6115050"/>
              <a:gd name="connsiteY2" fmla="*/ 6858000 h 6858000"/>
              <a:gd name="connsiteX3" fmla="*/ 0 w 6115050"/>
              <a:gd name="connsiteY3" fmla="*/ 6858000 h 6858000"/>
              <a:gd name="connsiteX4" fmla="*/ 2024742 w 6115050"/>
              <a:gd name="connsiteY4" fmla="*/ 0 h 6858000"/>
              <a:gd name="connsiteX0" fmla="*/ 2024742 w 6115050"/>
              <a:gd name="connsiteY0" fmla="*/ 0 h 6858000"/>
              <a:gd name="connsiteX1" fmla="*/ 6115050 w 6115050"/>
              <a:gd name="connsiteY1" fmla="*/ 0 h 6858000"/>
              <a:gd name="connsiteX2" fmla="*/ 6115050 w 6115050"/>
              <a:gd name="connsiteY2" fmla="*/ 3603171 h 6858000"/>
              <a:gd name="connsiteX3" fmla="*/ 6115050 w 6115050"/>
              <a:gd name="connsiteY3" fmla="*/ 6858000 h 6858000"/>
              <a:gd name="connsiteX4" fmla="*/ 0 w 6115050"/>
              <a:gd name="connsiteY4" fmla="*/ 6858000 h 6858000"/>
              <a:gd name="connsiteX5" fmla="*/ 2024742 w 6115050"/>
              <a:gd name="connsiteY5" fmla="*/ 0 h 6858000"/>
              <a:gd name="connsiteX0" fmla="*/ 2024742 w 6115050"/>
              <a:gd name="connsiteY0" fmla="*/ 0 h 6868886"/>
              <a:gd name="connsiteX1" fmla="*/ 6115050 w 6115050"/>
              <a:gd name="connsiteY1" fmla="*/ 0 h 6868886"/>
              <a:gd name="connsiteX2" fmla="*/ 6115050 w 6115050"/>
              <a:gd name="connsiteY2" fmla="*/ 3603171 h 6868886"/>
              <a:gd name="connsiteX3" fmla="*/ 5157107 w 6115050"/>
              <a:gd name="connsiteY3" fmla="*/ 6868886 h 6868886"/>
              <a:gd name="connsiteX4" fmla="*/ 0 w 6115050"/>
              <a:gd name="connsiteY4" fmla="*/ 6858000 h 6868886"/>
              <a:gd name="connsiteX5" fmla="*/ 2024742 w 6115050"/>
              <a:gd name="connsiteY5" fmla="*/ 0 h 6868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115050" h="6868886">
                <a:moveTo>
                  <a:pt x="2024742" y="0"/>
                </a:moveTo>
                <a:lnTo>
                  <a:pt x="6115050" y="0"/>
                </a:lnTo>
                <a:lnTo>
                  <a:pt x="6115050" y="3603171"/>
                </a:lnTo>
                <a:lnTo>
                  <a:pt x="5157107" y="6868886"/>
                </a:lnTo>
                <a:lnTo>
                  <a:pt x="0" y="6858000"/>
                </a:lnTo>
                <a:lnTo>
                  <a:pt x="2024742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4670084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452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  <p:sldLayoutId id="2147483718" r:id="rId12"/>
    <p:sldLayoutId id="2147483706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7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40D96-BFFB-05BD-30ED-0352500CD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0273" y="2773681"/>
            <a:ext cx="6710088" cy="3200400"/>
          </a:xfrm>
        </p:spPr>
        <p:txBody>
          <a:bodyPr/>
          <a:lstStyle/>
          <a:p>
            <a:r>
              <a:rPr lang="hu-HU" dirty="0"/>
              <a:t>Valuta váltó projekt</a:t>
            </a: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EC34FFE-B832-47A6-8A78-D731038434DA}"/>
              </a:ext>
            </a:extLst>
          </p:cNvPr>
          <p:cNvSpPr txBox="1">
            <a:spLocks/>
          </p:cNvSpPr>
          <p:nvPr/>
        </p:nvSpPr>
        <p:spPr>
          <a:xfrm>
            <a:off x="4935985" y="3429000"/>
            <a:ext cx="6710088" cy="32004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hu-HU" sz="2000"/>
              <a:t>Fekete Olivér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9453900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77B52831-0916-294C-0ACB-9774B9805D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4151" r="18577"/>
          <a:stretch/>
        </p:blipFill>
        <p:spPr>
          <a:xfrm flipH="1">
            <a:off x="0" y="0"/>
            <a:ext cx="5181600" cy="6858000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E82E216E-9EE0-9D3F-D692-083F575A3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1271" y="595954"/>
            <a:ext cx="7368988" cy="3624984"/>
          </a:xfrm>
        </p:spPr>
        <p:txBody>
          <a:bodyPr/>
          <a:lstStyle/>
          <a:p>
            <a:r>
              <a:rPr lang="hu-HU" dirty="0"/>
              <a:t>Köszönöm a figyelmet</a:t>
            </a:r>
            <a:r>
              <a:rPr lang="en-GB" dirty="0"/>
              <a:t>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99326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D7B3002-1B23-414B-93B0-63C8E66067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27" y="461395"/>
            <a:ext cx="5181600" cy="536430"/>
          </a:xfrm>
        </p:spPr>
        <p:txBody>
          <a:bodyPr/>
          <a:lstStyle/>
          <a:p>
            <a:r>
              <a:rPr lang="hu-HU" dirty="0"/>
              <a:t>A sablon</a:t>
            </a:r>
          </a:p>
        </p:txBody>
      </p:sp>
      <p:pic>
        <p:nvPicPr>
          <p:cNvPr id="5" name="Tartalom helye 4">
            <a:extLst>
              <a:ext uri="{FF2B5EF4-FFF2-40B4-BE49-F238E27FC236}">
                <a16:creationId xmlns:a16="http://schemas.microsoft.com/office/drawing/2014/main" id="{FA48DBA1-A4EE-45A6-B13C-6E3F08399E79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34891" y="997825"/>
            <a:ext cx="8086987" cy="2884206"/>
          </a:xfrm>
          <a:prstGeom prst="rect">
            <a:avLst/>
          </a:prstGeom>
        </p:spPr>
      </p:pic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154E7276-F086-4B2D-BFCE-CC5FA3DAF1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5A728A96-81C6-4583-820E-3CEE123576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087" y="4043295"/>
            <a:ext cx="7776594" cy="2558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0610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8DD604B-5067-4FD3-9FFC-D8E7B9B10A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11567"/>
            <a:ext cx="7273637" cy="1320800"/>
          </a:xfrm>
        </p:spPr>
        <p:txBody>
          <a:bodyPr/>
          <a:lstStyle/>
          <a:p>
            <a:r>
              <a:rPr lang="hu-HU" dirty="0"/>
              <a:t>Megvalósításban: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68B49FB-C21B-E43C-4569-08768734E304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06188" y="738821"/>
            <a:ext cx="8875059" cy="2873955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E9619EE-A6C1-D3EC-0818-E4EAD7F96F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905" y="3612776"/>
            <a:ext cx="8803342" cy="2958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4078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36021F-DB78-59A4-4DE9-378565EAD4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6135" y="1356204"/>
            <a:ext cx="5632402" cy="2514600"/>
          </a:xfrm>
        </p:spPr>
        <p:txBody>
          <a:bodyPr>
            <a:normAutofit/>
          </a:bodyPr>
          <a:lstStyle/>
          <a:p>
            <a:r>
              <a:rPr lang="en-GB" sz="2400" dirty="0" err="1"/>
              <a:t>Ennek</a:t>
            </a:r>
            <a:r>
              <a:rPr lang="en-GB" sz="2400" dirty="0"/>
              <a:t> </a:t>
            </a:r>
            <a:r>
              <a:rPr lang="en-GB" sz="2400" dirty="0" err="1"/>
              <a:t>megvalósítása</a:t>
            </a:r>
            <a:r>
              <a:rPr lang="en-GB" sz="2400" dirty="0"/>
              <a:t> </a:t>
            </a:r>
            <a:r>
              <a:rPr lang="en-GB" sz="2400" dirty="0" err="1"/>
              <a:t>érdekében</a:t>
            </a:r>
            <a:r>
              <a:rPr lang="en-GB" sz="2400" dirty="0"/>
              <a:t> </a:t>
            </a:r>
            <a:r>
              <a:rPr lang="en-GB" sz="2400" dirty="0" err="1"/>
              <a:t>használtam</a:t>
            </a:r>
            <a:r>
              <a:rPr lang="en-GB" sz="2400" dirty="0"/>
              <a:t> </a:t>
            </a:r>
            <a:r>
              <a:rPr lang="en-GB" sz="2400" dirty="0" err="1"/>
              <a:t>javascriptet</a:t>
            </a:r>
            <a:r>
              <a:rPr lang="en-GB" sz="2400" dirty="0"/>
              <a:t>, html-t </a:t>
            </a:r>
            <a:r>
              <a:rPr lang="en-GB" sz="2400" dirty="0" err="1"/>
              <a:t>és</a:t>
            </a:r>
            <a:r>
              <a:rPr lang="en-GB" sz="2400" dirty="0"/>
              <a:t> </a:t>
            </a:r>
            <a:r>
              <a:rPr lang="en-GB" sz="2400" dirty="0" err="1"/>
              <a:t>css</a:t>
            </a:r>
            <a:r>
              <a:rPr lang="en-GB" sz="2400" dirty="0"/>
              <a:t>-t. A Visual Studio Code volt </a:t>
            </a:r>
            <a:r>
              <a:rPr lang="en-GB" sz="2400" dirty="0" err="1"/>
              <a:t>az</a:t>
            </a:r>
            <a:r>
              <a:rPr lang="en-GB" sz="2400" dirty="0"/>
              <a:t> </a:t>
            </a:r>
            <a:r>
              <a:rPr lang="en-GB" sz="2400" dirty="0" err="1"/>
              <a:t>egyetlen</a:t>
            </a:r>
            <a:r>
              <a:rPr lang="en-GB" sz="2400" dirty="0"/>
              <a:t> </a:t>
            </a:r>
            <a:r>
              <a:rPr lang="en-GB" sz="2400" dirty="0" err="1"/>
              <a:t>fejlesztői</a:t>
            </a:r>
            <a:r>
              <a:rPr lang="en-GB" sz="2400" dirty="0"/>
              <a:t> </a:t>
            </a:r>
            <a:r>
              <a:rPr lang="en-GB" sz="2400" dirty="0" err="1"/>
              <a:t>környezet</a:t>
            </a:r>
            <a:r>
              <a:rPr lang="en-GB" sz="2400" dirty="0"/>
              <a:t> </a:t>
            </a:r>
            <a:r>
              <a:rPr lang="en-GB" sz="2400" dirty="0" err="1"/>
              <a:t>használatban</a:t>
            </a:r>
            <a:r>
              <a:rPr lang="en-GB" sz="2400" dirty="0"/>
              <a:t>.</a:t>
            </a:r>
            <a:br>
              <a:rPr lang="en-GB" sz="3200" dirty="0"/>
            </a:br>
            <a:endParaRPr lang="en-GB" sz="3200" dirty="0"/>
          </a:p>
        </p:txBody>
      </p:sp>
      <p:pic>
        <p:nvPicPr>
          <p:cNvPr id="1026" name="Picture 2" descr="Html Logo Images – Browse 9,400 Stock Photos, Vectors, and Video | Adobe  Stock">
            <a:extLst>
              <a:ext uri="{FF2B5EF4-FFF2-40B4-BE49-F238E27FC236}">
                <a16:creationId xmlns:a16="http://schemas.microsoft.com/office/drawing/2014/main" id="{6E072E34-3B63-7BEC-9919-6BC1813F4BB1}"/>
              </a:ext>
            </a:extLst>
          </p:cNvPr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0150" y="3870804"/>
            <a:ext cx="4030532" cy="2256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44C2B70-424B-1E8E-9F2E-2F86F6A887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74340"/>
            <a:ext cx="6391836" cy="3612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4762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39F635F-2D81-4F5F-A052-85081C9446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Az oldal színei:</a:t>
            </a:r>
          </a:p>
        </p:txBody>
      </p:sp>
      <p:pic>
        <p:nvPicPr>
          <p:cNvPr id="5" name="Tartalom helye 4">
            <a:extLst>
              <a:ext uri="{FF2B5EF4-FFF2-40B4-BE49-F238E27FC236}">
                <a16:creationId xmlns:a16="http://schemas.microsoft.com/office/drawing/2014/main" id="{A91C293F-03BC-417A-AE9D-FD5D8033BD01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60059" y="2720817"/>
            <a:ext cx="8145710" cy="3365842"/>
          </a:xfrm>
          <a:prstGeom prst="rect">
            <a:avLst/>
          </a:prstGeom>
        </p:spPr>
      </p:pic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C59E3E1E-F481-4D04-B675-36C51D5093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CDEE1213-D351-4ADA-A3BC-26EE8E62B50A}"/>
              </a:ext>
            </a:extLst>
          </p:cNvPr>
          <p:cNvSpPr txBox="1"/>
          <p:nvPr/>
        </p:nvSpPr>
        <p:spPr>
          <a:xfrm>
            <a:off x="554055" y="1789182"/>
            <a:ext cx="74074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/>
              <a:t>Egyszerű színek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/>
              <a:t>Color.co</a:t>
            </a:r>
          </a:p>
        </p:txBody>
      </p:sp>
    </p:spTree>
    <p:extLst>
      <p:ext uri="{BB962C8B-B14F-4D97-AF65-F5344CB8AC3E}">
        <p14:creationId xmlns:p14="http://schemas.microsoft.com/office/powerpoint/2010/main" val="4994904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FB90A38-4769-49D4-A65C-8C412A5806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278" y="-121354"/>
            <a:ext cx="7273637" cy="1646555"/>
          </a:xfrm>
        </p:spPr>
        <p:txBody>
          <a:bodyPr/>
          <a:lstStyle/>
          <a:p>
            <a:r>
              <a:rPr lang="hu-HU" dirty="0"/>
              <a:t>Az átváltás működése, megjelenítése:</a:t>
            </a:r>
          </a:p>
        </p:txBody>
      </p:sp>
      <p:pic>
        <p:nvPicPr>
          <p:cNvPr id="5" name="Tartalom helye 4">
            <a:extLst>
              <a:ext uri="{FF2B5EF4-FFF2-40B4-BE49-F238E27FC236}">
                <a16:creationId xmlns:a16="http://schemas.microsoft.com/office/drawing/2014/main" id="{1BB6BE92-8E9C-4F63-8288-614C3562B3B2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594151" y="1334936"/>
            <a:ext cx="7392549" cy="520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893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0C67CD5E-F47F-4240-A426-9D04858EAC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7" name="Tartalom helye 6">
            <a:extLst>
              <a:ext uri="{FF2B5EF4-FFF2-40B4-BE49-F238E27FC236}">
                <a16:creationId xmlns:a16="http://schemas.microsoft.com/office/drawing/2014/main" id="{172A9D36-5B67-4E3B-833D-D6857B66A08D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360727" y="1452912"/>
            <a:ext cx="10100820" cy="3664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1519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Tartalom helye 4">
            <a:extLst>
              <a:ext uri="{FF2B5EF4-FFF2-40B4-BE49-F238E27FC236}">
                <a16:creationId xmlns:a16="http://schemas.microsoft.com/office/drawing/2014/main" id="{CE7418BF-DD8A-42DB-8B36-E7BB1E8FC293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599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DB8A2-FC78-7CA6-AE75-A69182B3EC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Közös</a:t>
            </a:r>
            <a:r>
              <a:rPr lang="en-GB" dirty="0"/>
              <a:t> </a:t>
            </a:r>
            <a:r>
              <a:rPr lang="en-GB" dirty="0" err="1"/>
              <a:t>munka</a:t>
            </a:r>
            <a:r>
              <a:rPr lang="en-GB" dirty="0"/>
              <a:t> </a:t>
            </a:r>
            <a:r>
              <a:rPr lang="en-GB" dirty="0" err="1"/>
              <a:t>megvalósítása</a:t>
            </a:r>
            <a:r>
              <a:rPr lang="en-GB" dirty="0"/>
              <a:t>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9784DE-4BE8-6AE2-8528-35588A2A69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GB" dirty="0"/>
              <a:t>Messenger</a:t>
            </a:r>
          </a:p>
          <a:p>
            <a:r>
              <a:rPr lang="en-GB" dirty="0"/>
              <a:t>Trello (</a:t>
            </a:r>
            <a:r>
              <a:rPr lang="en-GB" dirty="0" err="1"/>
              <a:t>visszajelzések</a:t>
            </a:r>
            <a:r>
              <a:rPr lang="en-GB" dirty="0"/>
              <a:t>)</a:t>
            </a:r>
          </a:p>
          <a:p>
            <a:r>
              <a:rPr lang="en-GB" dirty="0" err="1"/>
              <a:t>Github</a:t>
            </a:r>
            <a:r>
              <a:rPr lang="en-GB" dirty="0"/>
              <a:t> (1 branch)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83D30E-3E18-778E-F9DB-B9C5B1F046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900189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22318419_win32_SL_V9" id="{8502042B-488E-4F33-AD20-77B40A1BC1AA}" vid="{A90C26AF-23CA-48C5-BFF9-84DC7B1C917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68EFD9E-464D-4A64-8503-21EC0260155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7B53FD5-8F3E-4406-8404-9F78B5E6376E}">
  <ds:schemaRefs>
    <ds:schemaRef ds:uri="http://schemas.microsoft.com/sharepoint/v3"/>
    <ds:schemaRef ds:uri="http://purl.org/dc/terms/"/>
    <ds:schemaRef ds:uri="http://schemas.microsoft.com/office/2006/documentManagement/types"/>
    <ds:schemaRef ds:uri="http://purl.org/dc/elements/1.1/"/>
    <ds:schemaRef ds:uri="71af3243-3dd4-4a8d-8c0d-dd76da1f02a5"/>
    <ds:schemaRef ds:uri="230e9df3-be65-4c73-a93b-d1236ebd677e"/>
    <ds:schemaRef ds:uri="http://schemas.microsoft.com/office/infopath/2007/PartnerControls"/>
    <ds:schemaRef ds:uri="http://schemas.microsoft.com/office/2006/metadata/properties"/>
    <ds:schemaRef ds:uri="http://schemas.openxmlformats.org/package/2006/metadata/core-properties"/>
    <ds:schemaRef ds:uri="16c05727-aa75-4e4a-9b5f-8a80a1165891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B133F63F-9110-40E7-9727-485934F41506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110</TotalTime>
  <Words>70</Words>
  <Application>Microsoft Office PowerPoint</Application>
  <PresentationFormat>Szélesvásznú</PresentationFormat>
  <Paragraphs>20</Paragraphs>
  <Slides>10</Slides>
  <Notes>2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3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10</vt:i4>
      </vt:variant>
    </vt:vector>
  </HeadingPairs>
  <TitlesOfParts>
    <vt:vector size="14" baseType="lpstr">
      <vt:lpstr>Arial</vt:lpstr>
      <vt:lpstr>Calibri</vt:lpstr>
      <vt:lpstr>Tenorite</vt:lpstr>
      <vt:lpstr>Custom</vt:lpstr>
      <vt:lpstr>Valuta váltó projekt</vt:lpstr>
      <vt:lpstr>A sablon</vt:lpstr>
      <vt:lpstr>Megvalósításban:</vt:lpstr>
      <vt:lpstr>Ennek megvalósítása érdekében használtam javascriptet, html-t és css-t. A Visual Studio Code volt az egyetlen fejlesztői környezet használatban. </vt:lpstr>
      <vt:lpstr>Az oldal színei:</vt:lpstr>
      <vt:lpstr>Az átváltás működése, megjelenítése:</vt:lpstr>
      <vt:lpstr>PowerPoint-bemutató</vt:lpstr>
      <vt:lpstr>PowerPoint-bemutató</vt:lpstr>
      <vt:lpstr>Közös munka megvalósítása:</vt:lpstr>
      <vt:lpstr>Köszönöm a figyelmet!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Pitch deck</dc:title>
  <dc:creator>User</dc:creator>
  <cp:lastModifiedBy>User</cp:lastModifiedBy>
  <cp:revision>28</cp:revision>
  <dcterms:created xsi:type="dcterms:W3CDTF">2024-01-04T07:32:45Z</dcterms:created>
  <dcterms:modified xsi:type="dcterms:W3CDTF">2024-12-18T06:36:05Z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